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325" r:id="rId3"/>
    <p:sldId id="328" r:id="rId4"/>
    <p:sldId id="347" r:id="rId5"/>
    <p:sldId id="346" r:id="rId6"/>
    <p:sldId id="343" r:id="rId7"/>
    <p:sldId id="318" r:id="rId8"/>
    <p:sldId id="327" r:id="rId9"/>
    <p:sldId id="331" r:id="rId10"/>
    <p:sldId id="344" r:id="rId11"/>
    <p:sldId id="329" r:id="rId12"/>
    <p:sldId id="337" r:id="rId13"/>
    <p:sldId id="332" r:id="rId14"/>
    <p:sldId id="338" r:id="rId15"/>
    <p:sldId id="315" r:id="rId16"/>
    <p:sldId id="340" r:id="rId17"/>
    <p:sldId id="334" r:id="rId18"/>
    <p:sldId id="342" r:id="rId19"/>
    <p:sldId id="345" r:id="rId20"/>
    <p:sldId id="333" r:id="rId21"/>
    <p:sldId id="348" r:id="rId22"/>
    <p:sldId id="335" r:id="rId23"/>
    <p:sldId id="305" r:id="rId24"/>
    <p:sldId id="319" r:id="rId25"/>
    <p:sldId id="309" r:id="rId26"/>
    <p:sldId id="298" r:id="rId27"/>
    <p:sldId id="302" r:id="rId28"/>
    <p:sldId id="323" r:id="rId29"/>
    <p:sldId id="330" r:id="rId30"/>
    <p:sldId id="286" r:id="rId31"/>
    <p:sldId id="324" r:id="rId32"/>
    <p:sldId id="289" r:id="rId33"/>
    <p:sldId id="326" r:id="rId34"/>
    <p:sldId id="284" r:id="rId35"/>
    <p:sldId id="314" r:id="rId36"/>
    <p:sldId id="316" r:id="rId37"/>
    <p:sldId id="317" r:id="rId38"/>
    <p:sldId id="321" r:id="rId39"/>
    <p:sldId id="300" r:id="rId40"/>
    <p:sldId id="320" r:id="rId41"/>
    <p:sldId id="295" r:id="rId42"/>
    <p:sldId id="290" r:id="rId43"/>
    <p:sldId id="287" r:id="rId44"/>
    <p:sldId id="297" r:id="rId45"/>
    <p:sldId id="294" r:id="rId46"/>
    <p:sldId id="291" r:id="rId47"/>
    <p:sldId id="267" r:id="rId48"/>
    <p:sldId id="269" r:id="rId49"/>
    <p:sldId id="293" r:id="rId50"/>
    <p:sldId id="312" r:id="rId51"/>
    <p:sldId id="292" r:id="rId52"/>
    <p:sldId id="258" r:id="rId53"/>
    <p:sldId id="271" r:id="rId54"/>
    <p:sldId id="301" r:id="rId55"/>
    <p:sldId id="282" r:id="rId56"/>
    <p:sldId id="288" r:id="rId57"/>
    <p:sldId id="261" r:id="rId58"/>
    <p:sldId id="285" r:id="rId59"/>
    <p:sldId id="308" r:id="rId60"/>
    <p:sldId id="296" r:id="rId61"/>
    <p:sldId id="28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95" d="100"/>
          <a:sy n="95" d="100"/>
        </p:scale>
        <p:origin x="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48.png"/><Relationship Id="rId21" Type="http://schemas.openxmlformats.org/officeDocument/2006/relationships/image" Target="../media/image50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47.png"/><Relationship Id="rId16" Type="http://schemas.openxmlformats.org/officeDocument/2006/relationships/image" Target="../media/image19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52.png"/><Relationship Id="rId10" Type="http://schemas.openxmlformats.org/officeDocument/2006/relationships/image" Target="../media/image13.svg"/><Relationship Id="rId19" Type="http://schemas.openxmlformats.org/officeDocument/2006/relationships/image" Target="../media/image43.png"/><Relationship Id="rId4" Type="http://schemas.openxmlformats.org/officeDocument/2006/relationships/image" Target="../media/image49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sv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54.svg"/><Relationship Id="rId21" Type="http://schemas.openxmlformats.org/officeDocument/2006/relationships/image" Target="../media/image58.sv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1.svg"/><Relationship Id="rId25" Type="http://schemas.openxmlformats.org/officeDocument/2006/relationships/image" Target="../media/image62.svg"/><Relationship Id="rId2" Type="http://schemas.openxmlformats.org/officeDocument/2006/relationships/image" Target="../media/image53.png"/><Relationship Id="rId16" Type="http://schemas.openxmlformats.org/officeDocument/2006/relationships/image" Target="../media/image20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61.pn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23" Type="http://schemas.openxmlformats.org/officeDocument/2006/relationships/image" Target="../media/image60.svg"/><Relationship Id="rId10" Type="http://schemas.openxmlformats.org/officeDocument/2006/relationships/image" Target="../media/image12.png"/><Relationship Id="rId19" Type="http://schemas.openxmlformats.org/officeDocument/2006/relationships/image" Target="../media/image56.svg"/><Relationship Id="rId4" Type="http://schemas.openxmlformats.org/officeDocument/2006/relationships/image" Target="../media/image10.png"/><Relationship Id="rId9" Type="http://schemas.openxmlformats.org/officeDocument/2006/relationships/image" Target="../media/image49.svg"/><Relationship Id="rId14" Type="http://schemas.openxmlformats.org/officeDocument/2006/relationships/image" Target="../media/image16.png"/><Relationship Id="rId22" Type="http://schemas.openxmlformats.org/officeDocument/2006/relationships/image" Target="../media/image59.png"/><Relationship Id="rId27" Type="http://schemas.openxmlformats.org/officeDocument/2006/relationships/image" Target="../media/image6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4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98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40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40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93.png"/><Relationship Id="rId4" Type="http://schemas.openxmlformats.org/officeDocument/2006/relationships/image" Target="../media/image110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120.png"/><Relationship Id="rId7" Type="http://schemas.openxmlformats.org/officeDocument/2006/relationships/image" Target="../media/image9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42.svg"/><Relationship Id="rId7" Type="http://schemas.openxmlformats.org/officeDocument/2006/relationships/image" Target="../media/image85.svg"/><Relationship Id="rId12" Type="http://schemas.openxmlformats.org/officeDocument/2006/relationships/image" Target="../media/image1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27.svg"/><Relationship Id="rId5" Type="http://schemas.openxmlformats.org/officeDocument/2006/relationships/image" Target="../media/image83.svg"/><Relationship Id="rId10" Type="http://schemas.openxmlformats.org/officeDocument/2006/relationships/image" Target="../media/image126.png"/><Relationship Id="rId4" Type="http://schemas.openxmlformats.org/officeDocument/2006/relationships/image" Target="../media/image82.png"/><Relationship Id="rId9" Type="http://schemas.openxmlformats.org/officeDocument/2006/relationships/image" Target="../media/image12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43.svg"/><Relationship Id="rId7" Type="http://schemas.openxmlformats.org/officeDocument/2006/relationships/image" Target="../media/image11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93.png"/><Relationship Id="rId4" Type="http://schemas.openxmlformats.org/officeDocument/2006/relationships/image" Target="../media/image110.png"/><Relationship Id="rId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1049635" y="2109124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7681960" y="3069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67807" y="2247623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770" y="626360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949149" y="4947149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30939</TotalTime>
  <Words>1677</Words>
  <Application>Microsoft Office PowerPoint</Application>
  <PresentationFormat>Widescreen</PresentationFormat>
  <Paragraphs>909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228</cp:revision>
  <dcterms:created xsi:type="dcterms:W3CDTF">2025-03-18T16:01:18Z</dcterms:created>
  <dcterms:modified xsi:type="dcterms:W3CDTF">2025-06-17T20:49:37Z</dcterms:modified>
</cp:coreProperties>
</file>